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20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274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720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387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431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956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0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797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561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765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24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3E1E7-FEDC-45FA-96E6-185D6FD77AF5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02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hqtexture.com/uploads/posts/2012-03/1330644137-1353881-green_natural_back_144-mb_shutterstock_51639904_www.hqtexture.co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9"/>
          <a:stretch/>
        </p:blipFill>
        <p:spPr bwMode="auto">
          <a:xfrm>
            <a:off x="-33892" y="0"/>
            <a:ext cx="9334633" cy="685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260648"/>
            <a:ext cx="52850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solidFill>
                  <a:prstClr val="black"/>
                </a:solidFill>
              </a:rPr>
              <a:t>Всероссийская акция  «Разноцветное лето» 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</a:rPr>
              <a:t>В рамках реализации международной программы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</a:rPr>
              <a:t> «Эко школы/Зеленый флаг»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1" y="1183979"/>
            <a:ext cx="6246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Подготовительная группа, воспитатель </a:t>
            </a:r>
            <a:r>
              <a:rPr lang="ru-RU" dirty="0" err="1">
                <a:solidFill>
                  <a:prstClr val="black"/>
                </a:solidFill>
              </a:rPr>
              <a:t>Хананова</a:t>
            </a:r>
            <a:r>
              <a:rPr lang="ru-RU" dirty="0">
                <a:solidFill>
                  <a:prstClr val="black"/>
                </a:solidFill>
              </a:rPr>
              <a:t> А.Р</a:t>
            </a:r>
          </a:p>
        </p:txBody>
      </p:sp>
      <p:pic>
        <p:nvPicPr>
          <p:cNvPr id="5" name="Picture 2" descr="C:\Users\ICL\Desktop\разноцветное лето цветение\IMG_20210607_1130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1844824"/>
            <a:ext cx="3893956" cy="288715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424" y="3429283"/>
            <a:ext cx="4067943" cy="301615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1597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53" y="0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404665"/>
            <a:ext cx="6246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2 группа – средняя, воспитатель </a:t>
            </a:r>
            <a:r>
              <a:rPr lang="ru-RU" dirty="0" err="1">
                <a:solidFill>
                  <a:prstClr val="black"/>
                </a:solidFill>
              </a:rPr>
              <a:t>Газизова</a:t>
            </a:r>
            <a:r>
              <a:rPr lang="ru-RU" dirty="0">
                <a:solidFill>
                  <a:prstClr val="black"/>
                </a:solidFill>
              </a:rPr>
              <a:t> Л.И</a:t>
            </a:r>
          </a:p>
        </p:txBody>
      </p:sp>
      <p:pic>
        <p:nvPicPr>
          <p:cNvPr id="3" name="Picture 2" descr="C:\Users\ICL\Desktop\разноцветное лето цветение\IMG_20210607_1133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854" y="1556792"/>
            <a:ext cx="6624736" cy="491187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462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548680"/>
            <a:ext cx="5315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3 группа – средняя, воспитатель  </a:t>
            </a:r>
            <a:r>
              <a:rPr lang="ru-RU" dirty="0" err="1">
                <a:solidFill>
                  <a:prstClr val="black"/>
                </a:solidFill>
              </a:rPr>
              <a:t>Зиаатдинова</a:t>
            </a:r>
            <a:r>
              <a:rPr lang="ru-RU" dirty="0">
                <a:solidFill>
                  <a:prstClr val="black"/>
                </a:solidFill>
              </a:rPr>
              <a:t> Р.Р</a:t>
            </a:r>
          </a:p>
        </p:txBody>
      </p:sp>
      <p:pic>
        <p:nvPicPr>
          <p:cNvPr id="4" name="Picture 2" descr="C:\Users\ICL\Desktop\разноцветное лето цветение\IMG_20210607_1128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92306"/>
            <a:ext cx="6408712" cy="475170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217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4" y="0"/>
            <a:ext cx="917575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620688"/>
            <a:ext cx="5558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4 группа – 2 младшая, воспитатель </a:t>
            </a:r>
            <a:r>
              <a:rPr lang="ru-RU" dirty="0" err="1">
                <a:solidFill>
                  <a:prstClr val="black"/>
                </a:solidFill>
              </a:rPr>
              <a:t>Гильмутдинова</a:t>
            </a:r>
            <a:r>
              <a:rPr lang="ru-RU" dirty="0">
                <a:solidFill>
                  <a:prstClr val="black"/>
                </a:solidFill>
              </a:rPr>
              <a:t> Р.М</a:t>
            </a:r>
          </a:p>
        </p:txBody>
      </p:sp>
      <p:pic>
        <p:nvPicPr>
          <p:cNvPr id="4098" name="Picture 2" descr="C:\Users\ICL\Desktop\разноцветное лето цветение\IMG_20210607_1130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50" y="990020"/>
            <a:ext cx="3567180" cy="264486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ICL\Desktop\разноцветное лето цветение\IMG_20210607_1129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147" y="4110391"/>
            <a:ext cx="3688066" cy="273449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ICL\Desktop\разноцветное лето цветение\IMG_20210607_1129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990021"/>
            <a:ext cx="3373847" cy="250152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213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1640" y="692696"/>
            <a:ext cx="4692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5 группа-средняя, воспитатель </a:t>
            </a:r>
            <a:r>
              <a:rPr lang="ru-RU" dirty="0" err="1" smtClean="0">
                <a:solidFill>
                  <a:prstClr val="black"/>
                </a:solidFill>
              </a:rPr>
              <a:t>Байгузина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Л.Ш</a:t>
            </a:r>
          </a:p>
        </p:txBody>
      </p:sp>
      <p:pic>
        <p:nvPicPr>
          <p:cNvPr id="5122" name="Picture 2" descr="C:\Users\ICL\Desktop\разноцветное лето цветение\IMG_20210607_1127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977" y="1268760"/>
            <a:ext cx="4044046" cy="545427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190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764704"/>
            <a:ext cx="4453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6 группа-старшая, воспитатель </a:t>
            </a:r>
            <a:r>
              <a:rPr lang="ru-RU" dirty="0" err="1">
                <a:solidFill>
                  <a:prstClr val="black"/>
                </a:solidFill>
              </a:rPr>
              <a:t>Пляшева</a:t>
            </a:r>
            <a:r>
              <a:rPr lang="ru-RU" dirty="0">
                <a:solidFill>
                  <a:prstClr val="black"/>
                </a:solidFill>
              </a:rPr>
              <a:t> Г.А</a:t>
            </a:r>
          </a:p>
        </p:txBody>
      </p:sp>
      <p:pic>
        <p:nvPicPr>
          <p:cNvPr id="6146" name="Picture 2" descr="C:\Users\ICL\Desktop\разноцветное лето цветение\IMG_20210607_1127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885" y="1628800"/>
            <a:ext cx="3466195" cy="467491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504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476672"/>
            <a:ext cx="60570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</a:rPr>
              <a:t>7 группа </a:t>
            </a:r>
            <a:r>
              <a:rPr lang="ru-RU" dirty="0">
                <a:solidFill>
                  <a:prstClr val="black"/>
                </a:solidFill>
              </a:rPr>
              <a:t>– старшая, воспитатель </a:t>
            </a:r>
            <a:r>
              <a:rPr lang="ru-RU" dirty="0" err="1">
                <a:solidFill>
                  <a:prstClr val="black"/>
                </a:solidFill>
              </a:rPr>
              <a:t>Бадреева</a:t>
            </a:r>
            <a:r>
              <a:rPr lang="ru-RU" dirty="0">
                <a:solidFill>
                  <a:prstClr val="black"/>
                </a:solidFill>
              </a:rPr>
              <a:t> Г.Р</a:t>
            </a:r>
          </a:p>
        </p:txBody>
      </p:sp>
      <p:pic>
        <p:nvPicPr>
          <p:cNvPr id="7170" name="Picture 2" descr="C:\Users\ICL\Desktop\разноцветное лето цветение\IMG_20210607_1129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84784"/>
            <a:ext cx="6192688" cy="459153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436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5018" y="548680"/>
            <a:ext cx="6422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9 группа – разновозрастная, воспитатель Гарипова Л.Х</a:t>
            </a:r>
          </a:p>
        </p:txBody>
      </p:sp>
      <p:pic>
        <p:nvPicPr>
          <p:cNvPr id="8194" name="Picture 2" descr="C:\Users\ICL\Desktop\разноцветное лето цветение\IMG_20210607_1135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482" y="1484784"/>
            <a:ext cx="6048672" cy="448475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766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836712"/>
            <a:ext cx="4984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10 группа-средняя, воспитатель Сафиуллина Х.М</a:t>
            </a:r>
          </a:p>
        </p:txBody>
      </p:sp>
      <p:pic>
        <p:nvPicPr>
          <p:cNvPr id="9218" name="Picture 2" descr="C:\Users\ICL\Desktop\разноцветное лето цветение\IMG_20210607_1132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30" y="1206044"/>
            <a:ext cx="4292420" cy="318259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ICL\Desktop\разноцветное лето цветение\IMG_20210607_1132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284984"/>
            <a:ext cx="3977575" cy="294915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209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496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3568" y="836712"/>
            <a:ext cx="4775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11 группа-2 младшая, воспитатель  </a:t>
            </a:r>
            <a:r>
              <a:rPr lang="ru-RU" dirty="0" err="1">
                <a:solidFill>
                  <a:prstClr val="black"/>
                </a:solidFill>
              </a:rPr>
              <a:t>Вафина</a:t>
            </a:r>
            <a:r>
              <a:rPr lang="ru-RU" dirty="0">
                <a:solidFill>
                  <a:prstClr val="black"/>
                </a:solidFill>
              </a:rPr>
              <a:t> З.А</a:t>
            </a:r>
          </a:p>
        </p:txBody>
      </p:sp>
      <p:pic>
        <p:nvPicPr>
          <p:cNvPr id="10242" name="Picture 2" descr="C:\Users\ICL\Desktop\разноцветное лето цветение\IMG_20210607_1133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37767"/>
            <a:ext cx="6984776" cy="517882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4634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89</Words>
  <Application>Microsoft Office PowerPoint</Application>
  <PresentationFormat>Экран (4:3)</PresentationFormat>
  <Paragraphs>13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Альбина</dc:creator>
  <cp:lastModifiedBy>ICL</cp:lastModifiedBy>
  <cp:revision>24</cp:revision>
  <dcterms:created xsi:type="dcterms:W3CDTF">2021-04-05T18:40:10Z</dcterms:created>
  <dcterms:modified xsi:type="dcterms:W3CDTF">2021-06-07T09:14:02Z</dcterms:modified>
</cp:coreProperties>
</file>